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.png"/><Relationship Id="rId7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3.png"/><Relationship Id="rId7" Type="http://schemas.openxmlformats.org/officeDocument/2006/relationships/image" Target="../media/image5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6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404168" y="1873659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256713" y="1873659"/>
            <a:ext cx="3303877" cy="1953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06790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219444" y="4385355"/>
            <a:ext cx="4047903" cy="868593"/>
            <a:chOff x="5897360" y="2640235"/>
            <a:chExt cx="4047903" cy="8685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0025" y="3069967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4047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219444" y="5533557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779197" y="3802639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3936879" y="1907127"/>
            <a:ext cx="3449441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071160" y="3667663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476407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7588125" y="2514363"/>
            <a:ext cx="778308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7640120" y="5038290"/>
            <a:ext cx="764047" cy="4064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8692127" y="4046295"/>
            <a:ext cx="2095062" cy="27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257800" y="3949685"/>
            <a:ext cx="2110321" cy="27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3406589" y="6476159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593325" y="2744795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3462626" y="1169085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717295" y="2504491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79879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5375</TotalTime>
  <Words>2029</Words>
  <Application>Microsoft Office PowerPoint</Application>
  <PresentationFormat>Widescreen</PresentationFormat>
  <Paragraphs>466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210</cp:revision>
  <dcterms:created xsi:type="dcterms:W3CDTF">2022-03-28T18:43:16Z</dcterms:created>
  <dcterms:modified xsi:type="dcterms:W3CDTF">2022-09-07T19:03:38Z</dcterms:modified>
</cp:coreProperties>
</file>